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docx" ContentType="application/vnd.openxmlformats-officedocument.wordprocessingml.document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9" r:id="rId3"/>
    <p:sldId id="260" r:id="rId4"/>
    <p:sldId id="262" r:id="rId5"/>
    <p:sldId id="256" r:id="rId6"/>
    <p:sldId id="25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01"/>
    <p:restoredTop sz="94604"/>
  </p:normalViewPr>
  <p:slideViewPr>
    <p:cSldViewPr snapToGrid="0" snapToObjects="1">
      <p:cViewPr varScale="1">
        <p:scale>
          <a:sx n="125" d="100"/>
          <a:sy n="125" d="100"/>
        </p:scale>
        <p:origin x="160" y="7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E4F96-4D38-5048-ACB4-26D4E104FA88}" type="datetimeFigureOut">
              <a:rPr lang="en-US" smtClean="0"/>
              <a:t>9/17/16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64221-4F2B-2D46-9FE8-8CD119C92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990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E4F96-4D38-5048-ACB4-26D4E104FA88}" type="datetimeFigureOut">
              <a:rPr lang="en-US" smtClean="0"/>
              <a:t>9/17/16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64221-4F2B-2D46-9FE8-8CD119C92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507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E4F96-4D38-5048-ACB4-26D4E104FA88}" type="datetimeFigureOut">
              <a:rPr lang="en-US" smtClean="0"/>
              <a:t>9/17/16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64221-4F2B-2D46-9FE8-8CD119C92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619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E4F96-4D38-5048-ACB4-26D4E104FA88}" type="datetimeFigureOut">
              <a:rPr lang="en-US" smtClean="0"/>
              <a:t>9/17/16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64221-4F2B-2D46-9FE8-8CD119C92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842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E4F96-4D38-5048-ACB4-26D4E104FA88}" type="datetimeFigureOut">
              <a:rPr lang="en-US" smtClean="0"/>
              <a:t>9/17/16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64221-4F2B-2D46-9FE8-8CD119C92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013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E4F96-4D38-5048-ACB4-26D4E104FA88}" type="datetimeFigureOut">
              <a:rPr lang="en-US" smtClean="0"/>
              <a:t>9/17/16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64221-4F2B-2D46-9FE8-8CD119C92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46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E4F96-4D38-5048-ACB4-26D4E104FA88}" type="datetimeFigureOut">
              <a:rPr lang="en-US" smtClean="0"/>
              <a:t>9/17/16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64221-4F2B-2D46-9FE8-8CD119C92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431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E4F96-4D38-5048-ACB4-26D4E104FA88}" type="datetimeFigureOut">
              <a:rPr lang="en-US" smtClean="0"/>
              <a:t>9/17/16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64221-4F2B-2D46-9FE8-8CD119C92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641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E4F96-4D38-5048-ACB4-26D4E104FA88}" type="datetimeFigureOut">
              <a:rPr lang="en-US" smtClean="0"/>
              <a:t>9/17/16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64221-4F2B-2D46-9FE8-8CD119C92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92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E4F96-4D38-5048-ACB4-26D4E104FA88}" type="datetimeFigureOut">
              <a:rPr lang="en-US" smtClean="0"/>
              <a:t>9/17/16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64221-4F2B-2D46-9FE8-8CD119C92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823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E4F96-4D38-5048-ACB4-26D4E104FA88}" type="datetimeFigureOut">
              <a:rPr lang="en-US" smtClean="0"/>
              <a:t>9/17/16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64221-4F2B-2D46-9FE8-8CD119C92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96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FE4F96-4D38-5048-ACB4-26D4E104FA88}" type="datetimeFigureOut">
              <a:rPr lang="en-US" smtClean="0"/>
              <a:t>9/17/16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564221-4F2B-2D46-9FE8-8CD119C92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885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png"/><Relationship Id="rId5" Type="http://schemas.openxmlformats.org/officeDocument/2006/relationships/image" Target="../media/image11.jpeg"/><Relationship Id="rId6" Type="http://schemas.openxmlformats.org/officeDocument/2006/relationships/image" Target="../media/image12.jpg"/><Relationship Id="rId7" Type="http://schemas.openxmlformats.org/officeDocument/2006/relationships/package" Target="../embeddings/Microsoft_Word_Document1.docx"/><Relationship Id="rId8" Type="http://schemas.openxmlformats.org/officeDocument/2006/relationships/image" Target="../media/image8.png"/><Relationship Id="rId9" Type="http://schemas.openxmlformats.org/officeDocument/2006/relationships/image" Target="../media/image13.jpeg"/><Relationship Id="rId10" Type="http://schemas.microsoft.com/office/2007/relationships/hdphoto" Target="../media/hdphoto1.wdp"/><Relationship Id="rId11" Type="http://schemas.openxmlformats.org/officeDocument/2006/relationships/image" Target="../media/image14.jp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hyperlink" Target="http://differentiation204.weebly.com/instruction.html" TargetMode="External"/><Relationship Id="rId8" Type="http://schemas.openxmlformats.org/officeDocument/2006/relationships/image" Target="../media/image20.png"/><Relationship Id="rId9" Type="http://schemas.openxmlformats.org/officeDocument/2006/relationships/image" Target="../media/image21.png"/><Relationship Id="rId10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 to Block II</a:t>
            </a:r>
            <a:endParaRPr lang="en-US" dirty="0"/>
          </a:p>
        </p:txBody>
      </p:sp>
      <p:pic>
        <p:nvPicPr>
          <p:cNvPr id="1026" name="Picture 2" descr="mage result for welcom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427" y="1690688"/>
            <a:ext cx="5442169" cy="3841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ppy Block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904" y="4750676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6595" y="364278"/>
            <a:ext cx="5880977" cy="6315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81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74931" y="331283"/>
            <a:ext cx="54094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My bio bag - reading the world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64569" y="1103653"/>
            <a:ext cx="2504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well, parts of it anyway…</a:t>
            </a:r>
          </a:p>
        </p:txBody>
      </p:sp>
      <p:pic>
        <p:nvPicPr>
          <p:cNvPr id="2050" name="Picture 2" descr="http://globe-views.com/dcim/dreams/thermometer/thermometer-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9943" y="1589314"/>
            <a:ext cx="2474843" cy="316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8682" y="1589314"/>
            <a:ext cx="6470218" cy="4748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775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7119" y="73285"/>
            <a:ext cx="9631681" cy="6649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37" y="73285"/>
            <a:ext cx="2149078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47423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1577" y="274638"/>
            <a:ext cx="7389223" cy="1143000"/>
          </a:xfrm>
        </p:spPr>
        <p:txBody>
          <a:bodyPr/>
          <a:lstStyle/>
          <a:p>
            <a:pPr algn="l"/>
            <a:r>
              <a:rPr lang="en-US" dirty="0" smtClean="0"/>
              <a:t>Northwest Math Sightings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5552" y="1600201"/>
            <a:ext cx="8229600" cy="4525963"/>
          </a:xfrm>
        </p:spPr>
        <p:txBody>
          <a:bodyPr/>
          <a:lstStyle/>
          <a:p>
            <a:r>
              <a:rPr lang="en-US" dirty="0" smtClean="0"/>
              <a:t>Tidal math</a:t>
            </a:r>
          </a:p>
          <a:p>
            <a:r>
              <a:rPr lang="en-US" dirty="0" smtClean="0"/>
              <a:t>Seeing the light </a:t>
            </a:r>
          </a:p>
          <a:p>
            <a:r>
              <a:rPr lang="en-US" dirty="0" smtClean="0"/>
              <a:t>Tree ring math</a:t>
            </a:r>
          </a:p>
          <a:p>
            <a:r>
              <a:rPr lang="en-US" dirty="0" smtClean="0"/>
              <a:t>Sun sine math</a:t>
            </a:r>
          </a:p>
          <a:p>
            <a:r>
              <a:rPr lang="en-US" dirty="0" smtClean="0"/>
              <a:t>Cooling math</a:t>
            </a:r>
          </a:p>
          <a:p>
            <a:r>
              <a:rPr lang="en-US" dirty="0" smtClean="0"/>
              <a:t>Bracken fern math</a:t>
            </a: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Sound math</a:t>
            </a:r>
          </a:p>
          <a:p>
            <a:endParaRPr lang="en-US" dirty="0"/>
          </a:p>
        </p:txBody>
      </p:sp>
      <p:pic>
        <p:nvPicPr>
          <p:cNvPr id="4" name="Picture 3" descr="watchingb[1]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6107" y="0"/>
            <a:ext cx="99187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02678" y="1729194"/>
            <a:ext cx="2553562" cy="1298356"/>
          </a:xfrm>
          <a:prstGeom prst="rect">
            <a:avLst/>
          </a:prstGeom>
          <a:noFill/>
          <a:effectLst/>
        </p:spPr>
      </p:pic>
      <p:pic>
        <p:nvPicPr>
          <p:cNvPr id="6" name="Picture 5" descr="TreeCookie.jpg"/>
          <p:cNvPicPr/>
          <p:nvPr/>
        </p:nvPicPr>
        <p:blipFill>
          <a:blip r:embed="rId5"/>
          <a:stretch>
            <a:fillRect/>
          </a:stretch>
        </p:blipFill>
        <p:spPr>
          <a:xfrm>
            <a:off x="5231639" y="1508178"/>
            <a:ext cx="2540973" cy="1850655"/>
          </a:xfrm>
          <a:prstGeom prst="rect">
            <a:avLst/>
          </a:prstGeom>
          <a:effectLst>
            <a:outerShdw blurRad="50800" dist="76200" dir="270000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8246" y="3181599"/>
            <a:ext cx="2547994" cy="1640397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8" name="Object 7"/>
          <p:cNvGraphicFramePr>
            <a:graphicFrameLocks noChangeAspect="1"/>
          </p:cNvGraphicFramePr>
          <p:nvPr>
            <p:extLst/>
          </p:nvPr>
        </p:nvGraphicFramePr>
        <p:xfrm>
          <a:off x="4768030" y="3648085"/>
          <a:ext cx="3105810" cy="8973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Document" r:id="rId7" imgW="5626100" imgH="1625600" progId="Word.Document.12">
                  <p:embed/>
                </p:oleObj>
              </mc:Choice>
              <mc:Fallback>
                <p:oleObj name="Document" r:id="rId7" imgW="5626100" imgH="16256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768030" y="3648085"/>
                        <a:ext cx="3105810" cy="8973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 descr="Macintosh HD:Users:mroddy:Desktop:EightCupsB&amp;W.jpg"/>
          <p:cNvPicPr/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 contrast="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0073" b="12212"/>
          <a:stretch/>
        </p:blipFill>
        <p:spPr bwMode="auto">
          <a:xfrm>
            <a:off x="5231638" y="5079660"/>
            <a:ext cx="2375325" cy="165871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3943" y="5013924"/>
            <a:ext cx="1986856" cy="1724446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4926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071" y="1050057"/>
            <a:ext cx="1816100" cy="1574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8425" y="1439916"/>
            <a:ext cx="9144000" cy="375264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Puppy?                             Telescope/</a:t>
            </a:r>
            <a:br>
              <a:rPr lang="en-US" sz="4000" dirty="0" smtClean="0"/>
            </a:br>
            <a:r>
              <a:rPr lang="en-US" sz="4000" dirty="0" smtClean="0"/>
              <a:t>                                           Microscope?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Clipboard?                         Beach ball?</a:t>
            </a:r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879" y="1050057"/>
            <a:ext cx="1460500" cy="1701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79" y="5002058"/>
            <a:ext cx="1612900" cy="1600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9621" y="5036299"/>
            <a:ext cx="1498600" cy="15367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90959" y="147242"/>
            <a:ext cx="80389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What’s your role in the MIT Process? 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04533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01" y="604456"/>
            <a:ext cx="1460500" cy="1701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893" y="604456"/>
            <a:ext cx="1816100" cy="1574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701" y="4581645"/>
            <a:ext cx="1612900" cy="1600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0643" y="4615886"/>
            <a:ext cx="1498600" cy="15367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7340" y="171386"/>
            <a:ext cx="5359400" cy="26035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566160" y="6539468"/>
            <a:ext cx="47493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hlinkClick r:id="rId7"/>
              </a:rPr>
              <a:t>http://differentiation204.weebly.com/instruction.html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967" y="4096505"/>
            <a:ext cx="5359400" cy="24892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967" y="171386"/>
            <a:ext cx="5359400" cy="24638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0040" y="4128255"/>
            <a:ext cx="5346700" cy="24257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0520" y="2421141"/>
            <a:ext cx="946960" cy="110341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8652" y="2318427"/>
            <a:ext cx="1222773" cy="106030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9728" y="3624815"/>
            <a:ext cx="950866" cy="943379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266" y="3454779"/>
            <a:ext cx="878147" cy="900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2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54</Words>
  <Application>Microsoft Macintosh PowerPoint</Application>
  <PresentationFormat>Widescreen</PresentationFormat>
  <Paragraphs>14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Calibri</vt:lpstr>
      <vt:lpstr>Calibri Light</vt:lpstr>
      <vt:lpstr>Arial</vt:lpstr>
      <vt:lpstr>Office Theme</vt:lpstr>
      <vt:lpstr>Document</vt:lpstr>
      <vt:lpstr>Welcome to Block II</vt:lpstr>
      <vt:lpstr>PowerPoint Presentation</vt:lpstr>
      <vt:lpstr>PowerPoint Presentation</vt:lpstr>
      <vt:lpstr>Northwest Math Sightings</vt:lpstr>
      <vt:lpstr>Puppy?                             Telescope/                                            Microscope?    Clipboard?                         Beach ball?</vt:lpstr>
      <vt:lpstr>PowerPoint Presentation</vt:lpstr>
    </vt:vector>
  </TitlesOfParts>
  <Company/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Puppy?         Microscope?   Clipboard?           Beach ball?</dc:title>
  <dc:creator>Microsoft Office User</dc:creator>
  <cp:lastModifiedBy>Microsoft Office User</cp:lastModifiedBy>
  <cp:revision>12</cp:revision>
  <dcterms:created xsi:type="dcterms:W3CDTF">2016-09-09T21:51:49Z</dcterms:created>
  <dcterms:modified xsi:type="dcterms:W3CDTF">2016-09-17T21:49:26Z</dcterms:modified>
</cp:coreProperties>
</file>